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9906000" cy="6858000" type="A4"/>
  <p:notesSz cx="6858000" cy="9144000"/>
  <p:defaultTextStyle>
    <a:defPPr>
      <a:defRPr lang="en-US"/>
    </a:defPPr>
    <a:lvl1pPr marL="0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1pPr>
    <a:lvl2pPr marL="478963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2pPr>
    <a:lvl3pPr marL="957925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3pPr>
    <a:lvl4pPr marL="1436888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4pPr>
    <a:lvl5pPr marL="1915851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5pPr>
    <a:lvl6pPr marL="2394814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6pPr>
    <a:lvl7pPr marL="2873776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7pPr>
    <a:lvl8pPr marL="3352739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8pPr>
    <a:lvl9pPr marL="3831702" algn="l" defTabSz="957925" rtl="0" eaLnBrk="1" latinLnBrk="0" hangingPunct="1">
      <a:defRPr sz="19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350" y="-90"/>
      </p:cViewPr>
      <p:guideLst>
        <p:guide orient="horz" pos="2160"/>
        <p:guide pos="312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320801" y="3886200"/>
            <a:ext cx="7429500" cy="990600"/>
          </a:xfrm>
        </p:spPr>
        <p:txBody>
          <a:bodyPr anchor="t" anchorCtr="0"/>
          <a:lstStyle>
            <a:lvl1pPr algn="r">
              <a:defRPr sz="34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20801" y="5124450"/>
            <a:ext cx="7429500" cy="533400"/>
          </a:xfrm>
        </p:spPr>
        <p:txBody>
          <a:bodyPr/>
          <a:lstStyle>
            <a:lvl1pPr marL="0" indent="0" algn="r">
              <a:buNone/>
              <a:defRPr sz="21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78963" indent="0" algn="ctr">
              <a:buNone/>
            </a:lvl2pPr>
            <a:lvl3pPr marL="957925" indent="0" algn="ctr">
              <a:buNone/>
            </a:lvl3pPr>
            <a:lvl4pPr marL="1436888" indent="0" algn="ctr">
              <a:buNone/>
            </a:lvl4pPr>
            <a:lvl5pPr marL="1915851" indent="0" algn="ctr">
              <a:buNone/>
            </a:lvl5pPr>
            <a:lvl6pPr marL="2394814" indent="0" algn="ctr">
              <a:buNone/>
            </a:lvl6pPr>
            <a:lvl7pPr marL="2873776" indent="0" algn="ctr">
              <a:buNone/>
            </a:lvl7pPr>
            <a:lvl8pPr marL="3352739" indent="0" algn="ctr">
              <a:buNone/>
            </a:lvl8pPr>
            <a:lvl9pPr marL="3831702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>
            <a:lvl1pPr>
              <a:defRPr sz="1500"/>
            </a:lvl1pPr>
          </a:lstStyle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3140203" y="6355080"/>
            <a:ext cx="376428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317498" y="6355080"/>
            <a:ext cx="1320800" cy="365760"/>
          </a:xfrm>
        </p:spPr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980282" y="3648075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3" name="Rectangle 32"/>
          <p:cNvSpPr/>
          <p:nvPr/>
        </p:nvSpPr>
        <p:spPr>
          <a:xfrm>
            <a:off x="990600" y="5048250"/>
            <a:ext cx="79248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Rectangle 21"/>
          <p:cNvSpPr/>
          <p:nvPr/>
        </p:nvSpPr>
        <p:spPr>
          <a:xfrm>
            <a:off x="980281" y="3648075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>
            <a:off x="990600" y="5048250"/>
            <a:ext cx="24765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95301" y="1219200"/>
            <a:ext cx="89154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0801" y="2971800"/>
            <a:ext cx="7429500" cy="1066800"/>
          </a:xfrm>
        </p:spPr>
        <p:txBody>
          <a:bodyPr anchor="t" anchorCtr="0"/>
          <a:lstStyle>
            <a:lvl1pPr algn="r">
              <a:buNone/>
              <a:defRPr sz="34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03350" y="4267200"/>
            <a:ext cx="7346950" cy="1143000"/>
          </a:xfrm>
        </p:spPr>
        <p:txBody>
          <a:bodyPr anchor="t" anchorCtr="0"/>
          <a:lstStyle>
            <a:lvl1pPr marL="0" indent="0" algn="r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7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34200" y="6355080"/>
            <a:ext cx="2476500" cy="365760"/>
          </a:xfrm>
        </p:spPr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40203" y="6355080"/>
            <a:ext cx="376428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159003" y="6355080"/>
            <a:ext cx="1647698" cy="365760"/>
          </a:xfrm>
        </p:spPr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990600" y="2819400"/>
            <a:ext cx="79248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990600" y="2819400"/>
            <a:ext cx="24765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95300" y="1219200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5018215" y="1216152"/>
            <a:ext cx="4378452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28600"/>
            <a:ext cx="89154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1" y="1285875"/>
            <a:ext cx="4376870" cy="685800"/>
          </a:xfrm>
          <a:noFill/>
          <a:ln>
            <a:noFill/>
          </a:ln>
        </p:spPr>
        <p:txBody>
          <a:bodyPr lIns="95793" anchor="b" anchorCtr="0">
            <a:noAutofit/>
          </a:bodyPr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5035551" y="1295400"/>
            <a:ext cx="4378590" cy="685800"/>
          </a:xfrm>
          <a:noFill/>
          <a:ln>
            <a:noFill/>
          </a:ln>
        </p:spPr>
        <p:txBody>
          <a:bodyPr lIns="95793" anchor="b" anchorCtr="0"/>
          <a:lstStyle>
            <a:lvl1pPr marL="0" indent="0">
              <a:buNone/>
              <a:defRPr sz="2500" b="1">
                <a:solidFill>
                  <a:schemeClr val="accent2"/>
                </a:solidFill>
              </a:defRPr>
            </a:lvl1pPr>
            <a:lvl2pPr>
              <a:buNone/>
              <a:defRPr sz="2100" b="1"/>
            </a:lvl2pPr>
            <a:lvl3pPr>
              <a:buNone/>
              <a:defRPr sz="1900" b="1"/>
            </a:lvl3pPr>
            <a:lvl4pPr>
              <a:buNone/>
              <a:defRPr sz="1700" b="1"/>
            </a:lvl4pPr>
            <a:lvl5pPr>
              <a:buNone/>
              <a:defRPr sz="17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530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5035550" y="2133600"/>
            <a:ext cx="437515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228600"/>
            <a:ext cx="89154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95301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1651" y="304800"/>
            <a:ext cx="272415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1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1651" y="1219201"/>
            <a:ext cx="2724150" cy="4843463"/>
          </a:xfrm>
        </p:spPr>
        <p:txBody>
          <a:bodyPr/>
          <a:lstStyle>
            <a:lvl1pPr marL="0" indent="0">
              <a:lnSpc>
                <a:spcPts val="2305"/>
              </a:lnSpc>
              <a:spcAft>
                <a:spcPts val="1048"/>
              </a:spcAft>
              <a:buNone/>
              <a:defRPr sz="1700">
                <a:solidFill>
                  <a:schemeClr val="tx2"/>
                </a:solidFill>
              </a:defRPr>
            </a:lvl1pPr>
            <a:lvl2pPr>
              <a:buNone/>
              <a:defRPr sz="13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1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675492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30200" y="304800"/>
            <a:ext cx="619125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1" y="500856"/>
            <a:ext cx="8915400" cy="674688"/>
          </a:xfrm>
          <a:ln>
            <a:solidFill>
              <a:schemeClr val="accent1"/>
            </a:solidFill>
          </a:ln>
        </p:spPr>
        <p:txBody>
          <a:bodyPr lIns="287378" anchor="ctr"/>
          <a:lstStyle>
            <a:lvl1pPr algn="r">
              <a:buNone/>
              <a:defRPr sz="21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5301" y="1905000"/>
            <a:ext cx="89154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29"/>
              </a:spcBef>
              <a:buNone/>
              <a:defRPr sz="34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1" y="1219200"/>
            <a:ext cx="89154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500"/>
            </a:lvl1pPr>
            <a:lvl2pPr>
              <a:defRPr sz="13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95301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495301" y="500856"/>
            <a:ext cx="19812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9"/>
            <a:ext cx="222885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9"/>
            <a:ext cx="652145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95301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4175914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95301" y="152400"/>
            <a:ext cx="8915400" cy="990600"/>
          </a:xfrm>
          <a:prstGeom prst="rect">
            <a:avLst/>
          </a:prstGeom>
        </p:spPr>
        <p:txBody>
          <a:bodyPr vert="horz" lIns="95793" tIns="47896" rIns="95793" bIns="47896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95301" y="1219200"/>
            <a:ext cx="8915400" cy="4910328"/>
          </a:xfrm>
          <a:prstGeom prst="rect">
            <a:avLst/>
          </a:prstGeom>
        </p:spPr>
        <p:txBody>
          <a:bodyPr vert="horz" lIns="95793" tIns="47896" rIns="95793" bIns="47896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934200" y="6356350"/>
            <a:ext cx="2479802" cy="365760"/>
          </a:xfrm>
          <a:prstGeom prst="rect">
            <a:avLst/>
          </a:prstGeom>
        </p:spPr>
        <p:txBody>
          <a:bodyPr vert="horz" lIns="95793" tIns="47896" rIns="95793" bIns="47896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22A6E621-6701-47C8-9A3B-9E60CA73AF46}" type="datetimeFigureOut">
              <a:rPr lang="en-US" smtClean="0"/>
              <a:pPr/>
              <a:t>5/18/2018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140202" y="6356350"/>
            <a:ext cx="3797300" cy="365760"/>
          </a:xfrm>
          <a:prstGeom prst="rect">
            <a:avLst/>
          </a:prstGeom>
        </p:spPr>
        <p:txBody>
          <a:bodyPr vert="horz" lIns="95793" tIns="47896" rIns="95793" bIns="47896"/>
          <a:lstStyle>
            <a:lvl1pPr algn="r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63702" y="6356350"/>
            <a:ext cx="2146300" cy="365760"/>
          </a:xfrm>
          <a:prstGeom prst="rect">
            <a:avLst/>
          </a:prstGeom>
        </p:spPr>
        <p:txBody>
          <a:bodyPr vert="horz" lIns="95793" tIns="47896" rIns="95793" bIns="47896"/>
          <a:lstStyle>
            <a:lvl1pPr algn="l" eaLnBrk="1" latinLnBrk="0" hangingPunct="1">
              <a:defRPr kumimoji="0" sz="1500">
                <a:solidFill>
                  <a:schemeClr val="tx2"/>
                </a:solidFill>
              </a:defRPr>
            </a:lvl1pPr>
          </a:lstStyle>
          <a:p>
            <a:fld id="{1CE36B58-C4EF-4AF1-8C6C-8B1AED7F1F8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95301" y="6353175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95301" y="1143000"/>
            <a:ext cx="89154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5793" tIns="47896" rIns="95793" bIns="47896" anchor="t" compatLnSpc="1"/>
          <a:lstStyle/>
          <a:p>
            <a:endParaRPr kumimoji="0" lang="en-US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61978" y="6462462"/>
            <a:ext cx="190849" cy="130340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5793" tIns="47896" rIns="95793" bIns="47896"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87378" indent="-287378" algn="l" rtl="0" eaLnBrk="1" latinLnBrk="0" hangingPunct="1">
        <a:spcBef>
          <a:spcPts val="629"/>
        </a:spcBef>
        <a:buClr>
          <a:schemeClr val="accent1"/>
        </a:buClr>
        <a:buSzPct val="76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74755" indent="-287378" algn="l" rtl="0" eaLnBrk="1" latinLnBrk="0" hangingPunct="1">
        <a:spcBef>
          <a:spcPts val="524"/>
        </a:spcBef>
        <a:buClr>
          <a:schemeClr val="accent2"/>
        </a:buClr>
        <a:buSzPct val="76000"/>
        <a:buFont typeface="Wingdings 3"/>
        <a:buChar char="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862133" indent="-239481" algn="l" rtl="0" eaLnBrk="1" latinLnBrk="0" hangingPunct="1">
        <a:spcBef>
          <a:spcPts val="524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9511" indent="-239481" algn="l" rtl="0" eaLnBrk="1" latinLnBrk="0" hangingPunct="1">
        <a:spcBef>
          <a:spcPts val="419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436888" indent="-239481" algn="l" rtl="0" eaLnBrk="1" latinLnBrk="0" hangingPunct="1">
        <a:spcBef>
          <a:spcPts val="315"/>
        </a:spcBef>
        <a:buClr>
          <a:schemeClr val="accent2"/>
        </a:buClr>
        <a:buSzPct val="70000"/>
        <a:buFont typeface="Wingdings"/>
        <a:buChar char="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5pPr>
      <a:lvl6pPr marL="1724266" indent="-191585" algn="l" rtl="0" eaLnBrk="1" latinLnBrk="0" hangingPunct="1">
        <a:spcBef>
          <a:spcPts val="315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7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915851" indent="-191585" algn="l" rtl="0" eaLnBrk="1" latinLnBrk="0" hangingPunct="1">
        <a:spcBef>
          <a:spcPts val="315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107436" indent="-191585" algn="l" rtl="0" eaLnBrk="1" latinLnBrk="0" hangingPunct="1">
        <a:spcBef>
          <a:spcPts val="315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5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299021" indent="-191585" algn="l" rtl="0" eaLnBrk="1" latinLnBrk="0" hangingPunct="1">
        <a:spcBef>
          <a:spcPts val="315"/>
        </a:spcBef>
        <a:buClr>
          <a:srgbClr val="9FB8CD"/>
        </a:buClr>
        <a:buSzPct val="75000"/>
        <a:buFont typeface="Wingdings 3"/>
        <a:buChar char=""/>
        <a:defRPr kumimoji="0" lang="en-US" sz="13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78963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57925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436888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915851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394814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873776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352739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831702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b="1" dirty="0" err="1" smtClean="0"/>
              <a:t>Astadash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Mukutar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Unnoyonee</a:t>
            </a:r>
            <a:r>
              <a:rPr lang="en-US" sz="2800" b="1" dirty="0" smtClean="0"/>
              <a:t> Mala</a:t>
            </a:r>
            <a:endParaRPr lang="en-US" sz="2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/>
              <a:t>18 Flagship </a:t>
            </a:r>
            <a:r>
              <a:rPr lang="en-US" b="1" dirty="0" err="1" smtClean="0"/>
              <a:t>Programmes</a:t>
            </a:r>
            <a:endParaRPr lang="en-US" b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TAL AMRIT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26345"/>
            <a:ext cx="8915400" cy="4122837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xom Adarxo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Axom Mala copy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xom Mala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hah Bagicha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CIDF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onversion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een Dayal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yan Sanrachana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KAMS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ega Skill Development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Pranam Scheme copy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cholarship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Signature Schemes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VAYEM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TNEIF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Universalization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Zero Interest.png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95301" y="1630362"/>
            <a:ext cx="8915400" cy="411480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16</TotalTime>
  <Words>7</Words>
  <Application>Microsoft Office PowerPoint</Application>
  <PresentationFormat>A4 Paper (210x297 mm)</PresentationFormat>
  <Paragraphs>4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Origin</vt:lpstr>
      <vt:lpstr>Astadash Mukutar Unnoyonee Mala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Astadash Mukutar Unnoyonee Mala</dc:title>
  <dc:creator>Windows User</dc:creator>
  <cp:lastModifiedBy>Windows User</cp:lastModifiedBy>
  <cp:revision>7</cp:revision>
  <dcterms:created xsi:type="dcterms:W3CDTF">2018-05-18T07:17:26Z</dcterms:created>
  <dcterms:modified xsi:type="dcterms:W3CDTF">2018-05-18T07:42:43Z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1743447</vt:lpwstr>
  </property>
  <property fmtid="{D5CDD505-2E9C-101B-9397-08002B2CF9AE}" pid="3" name="NXPowerLiteSettings">
    <vt:lpwstr>C7000400038000</vt:lpwstr>
  </property>
  <property fmtid="{D5CDD505-2E9C-101B-9397-08002B2CF9AE}" pid="4" name="NXPowerLiteVersion">
    <vt:lpwstr>S8.2.1</vt:lpwstr>
  </property>
</Properties>
</file>